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75" r:id="rId10"/>
    <p:sldId id="261" r:id="rId11"/>
    <p:sldId id="276" r:id="rId12"/>
    <p:sldId id="274" r:id="rId13"/>
    <p:sldId id="269" r:id="rId14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978376"/>
        <c:axId val="285979944"/>
      </c:lineChart>
      <c:dateAx>
        <c:axId val="285978376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85979944"/>
        <c:crosses val="autoZero"/>
        <c:auto val="1"/>
        <c:lblOffset val="100"/>
        <c:baseTimeUnit val="months"/>
      </c:dateAx>
      <c:valAx>
        <c:axId val="2859799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5978376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>
                <a:solidFill>
                  <a:sysClr val="windowText" lastClr="000000"/>
                </a:solidFill>
              </a:rPr>
              <a:t>Capacitación</a:t>
            </a:r>
          </a:p>
          <a:p>
            <a:pPr>
              <a:defRPr/>
            </a:pPr>
            <a:r>
              <a:rPr lang="es-MX" b="1">
                <a:solidFill>
                  <a:sysClr val="windowText" lastClr="000000"/>
                </a:solidFill>
              </a:rPr>
              <a:t>JUNIO</a:t>
            </a:r>
          </a:p>
          <a:p>
            <a:pPr>
              <a:defRPr/>
            </a:pPr>
            <a:r>
              <a:rPr lang="es-MX" b="1">
                <a:solidFill>
                  <a:sysClr val="windowText" lastClr="000000"/>
                </a:solidFill>
              </a:rPr>
              <a:t> 2023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4.0372613329730037E-2"/>
          <c:y val="0.34384259259259259"/>
          <c:w val="0.93674647143366052"/>
          <c:h val="0.56264690871974332"/>
        </c:manualLayout>
      </c:layout>
      <c:lineChart>
        <c:grouping val="stacked"/>
        <c:varyColors val="0"/>
        <c:ser>
          <c:idx val="0"/>
          <c:order val="0"/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'JUNIO 2023'!$C$10:$C$21</c:f>
              <c:strCache>
                <c:ptCount val="12"/>
                <c:pt idx="0">
                  <c:v>ene-23</c:v>
                </c:pt>
                <c:pt idx="1">
                  <c:v>feb-23</c:v>
                </c:pt>
                <c:pt idx="2">
                  <c:v>mar-23</c:v>
                </c:pt>
                <c:pt idx="3">
                  <c:v>abr-23</c:v>
                </c:pt>
                <c:pt idx="4">
                  <c:v>may-23</c:v>
                </c:pt>
                <c:pt idx="5">
                  <c:v>jun-23</c:v>
                </c:pt>
                <c:pt idx="6">
                  <c:v>jul-23</c:v>
                </c:pt>
                <c:pt idx="7">
                  <c:v>ago-23</c:v>
                </c:pt>
                <c:pt idx="8">
                  <c:v>sep-23</c:v>
                </c:pt>
                <c:pt idx="9">
                  <c:v>oct-23</c:v>
                </c:pt>
                <c:pt idx="10">
                  <c:v>nov-23</c:v>
                </c:pt>
                <c:pt idx="11">
                  <c:v>dic-23</c:v>
                </c:pt>
              </c:strCache>
            </c:strRef>
          </c:cat>
          <c:val>
            <c:numRef>
              <c:f>'JUNIO 2023'!$D$10:$D$21</c:f>
              <c:numCache>
                <c:formatCode>General</c:formatCode>
                <c:ptCount val="12"/>
                <c:pt idx="0">
                  <c:v>3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5196696"/>
        <c:axId val="395197872"/>
      </c:lineChart>
      <c:catAx>
        <c:axId val="395196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95197872"/>
        <c:crosses val="autoZero"/>
        <c:auto val="1"/>
        <c:lblAlgn val="ctr"/>
        <c:lblOffset val="100"/>
        <c:noMultiLvlLbl val="0"/>
      </c:catAx>
      <c:valAx>
        <c:axId val="39519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9519669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11/07/2023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11/07/2023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11/07/2023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11/07/2023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11/07/2023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11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-07-2023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JUNIO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JUNIO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Subtítulo 1"/>
          <p:cNvSpPr>
            <a:spLocks noGrp="1"/>
          </p:cNvSpPr>
          <p:nvPr>
            <p:ph type="subTitle" idx="1"/>
          </p:nvPr>
        </p:nvSpPr>
        <p:spPr>
          <a:xfrm>
            <a:off x="5594592" y="542762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COMUNICACIÓN INTERNA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l="12241" r="8263"/>
          <a:stretch/>
        </p:blipFill>
        <p:spPr>
          <a:xfrm>
            <a:off x="7034789" y="1237295"/>
            <a:ext cx="2168610" cy="271186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2204" t="225" r="13170" b="-225"/>
          <a:stretch/>
        </p:blipFill>
        <p:spPr>
          <a:xfrm>
            <a:off x="9401695" y="1256524"/>
            <a:ext cx="2288897" cy="26926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2996" r="13823"/>
          <a:stretch/>
        </p:blipFill>
        <p:spPr>
          <a:xfrm>
            <a:off x="4751402" y="1237295"/>
            <a:ext cx="1991179" cy="271186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001" y="542762"/>
            <a:ext cx="2373193" cy="365002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413" y="4061520"/>
            <a:ext cx="3412162" cy="242642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3" y="3836589"/>
            <a:ext cx="2090180" cy="292742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449987" y="4897576"/>
            <a:ext cx="300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u="sng" dirty="0" smtClean="0"/>
              <a:t>EN JUNIO SE INTEGRARON 4 COMPAÑEROS NUEVOS</a:t>
            </a:r>
            <a:endParaRPr lang="es-MX" b="1" u="sng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974" y="3926135"/>
            <a:ext cx="2126155" cy="27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/>
          </a:bodyPr>
          <a:lstStyle/>
          <a:p>
            <a:r>
              <a:rPr lang="es-MX" dirty="0" smtClean="0"/>
              <a:t>BOLETIN </a:t>
            </a:r>
            <a:r>
              <a:rPr lang="es-MX" dirty="0" smtClean="0"/>
              <a:t>MENSUAL</a:t>
            </a:r>
            <a:endParaRPr lang="es-MX" dirty="0"/>
          </a:p>
        </p:txBody>
      </p:sp>
      <p:sp>
        <p:nvSpPr>
          <p:cNvPr id="3" name="AutoShape 2" descr="Emigrando de la Violencia - La violencia de género se encuentra presente  también en nuestra vida laboral, por lo que es importante saber  identificarla. . . . . . . . . . . 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272"/>
            <a:ext cx="6058237" cy="46873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2" y="1713272"/>
            <a:ext cx="5999018" cy="46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5452533" y="3328596"/>
            <a:ext cx="3860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200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JUNIO</a:t>
            </a:r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SE PRESENTARON QUEJAS</a:t>
            </a:r>
            <a:endParaRPr lang="es-E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8762141" y="5201812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8296102" y="3408218"/>
            <a:ext cx="37597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JUNIO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9" y="4019847"/>
            <a:ext cx="6890355" cy="24535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506" y="1391360"/>
            <a:ext cx="4395789" cy="10775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53" y="1316578"/>
            <a:ext cx="7544695" cy="26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837113" y="2343676"/>
            <a:ext cx="3945935" cy="36625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cap="none" spc="0" dirty="0" smtClean="0">
                <a:ln w="0"/>
                <a:solidFill>
                  <a:schemeClr val="tx1"/>
                </a:solidFill>
              </a:rPr>
              <a:t>En junio se llevaron a cabo los siguientes cursos:</a:t>
            </a: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 CORRECTIVAS Y PREVENTIVAS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ANALISIS Y SOLUCIÓN DE PROBLEMAS</a:t>
            </a:r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CÁLCULO ISR NÓMINA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63" y="1631937"/>
            <a:ext cx="5738832" cy="1047284"/>
          </a:xfrm>
          <a:prstGeom prst="rect">
            <a:avLst/>
          </a:prstGeom>
        </p:spPr>
      </p:pic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895061"/>
              </p:ext>
            </p:extLst>
          </p:nvPr>
        </p:nvGraphicFramePr>
        <p:xfrm>
          <a:off x="5478866" y="3009187"/>
          <a:ext cx="61055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895829" y="4727986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885252" y="296296"/>
            <a:ext cx="65139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36" y="1685899"/>
            <a:ext cx="5833609" cy="437969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40" y="1001719"/>
            <a:ext cx="4629223" cy="30040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34" y="4048157"/>
            <a:ext cx="3446834" cy="280984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135255" y="2389759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1º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9313323" y="2664012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3º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399222" y="2248513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3º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721799" y="2402583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</a:rPr>
              <a:t>2</a:t>
            </a:r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425" y="324030"/>
            <a:ext cx="73483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330100"/>
            <a:ext cx="11393978" cy="10940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03" y="3634761"/>
            <a:ext cx="8920440" cy="16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689273" y="278476"/>
            <a:ext cx="434755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Picture 2" descr="https://attachment.outlook.live.net/owa/MSA%3Ajc_RH22%40outlook.com/service.svc/s/GetAttachmentThumbnail?id=AQMkADAwATNiZmYAZC00YTIzLTQxZjAtMDACLTAwCgBGAAADwD8ugKJup0W18Ais6fWY8AcA6gda1tUpVkOSj4kZb158XAAAAgEMAAAA6gda1tUpVkOSj4kZb158XAABMBBG3wAAAAESABAAR0A%2FmQy1MUK6soxtxkrvEg%3D%3D&amp;thumbnailType=2&amp;isc=1&amp;token=eyJhbGciOiJSUzI1NiIsImtpZCI6IjczRkI5QkJFRjYzNjc4RDRGN0U4NEI0NDBCQUJCMTJBMzM5RDlGOTgiLCJ0eXAiOiJKV1QiLCJ4NXQiOiJjX3VidnZZMmVOVDM2RXRFQzZ1eEtqT2RuNWcifQ.eyJvcmlnaW4iOiJodHRwczovL291dGxvb2subGl2ZS5jb20iLCJ1YyI6ImNhNmVkZmQzYWNmMDQxZjhhODgwMzM4NzhkYWJmNTYzIiwidmVyIjoiRXhjaGFuZ2UuQ2FsbGJhY2suVjEiLCJhcHBjdHhzZW5kZXIiOiJPd2FEb3dubG9hZEA4NGRmOWU3Zi1lOWY2LTQwYWYtYjQzNS1hYWFhYWFhYWFhYWEiLCJpc3NyaW5nIjoiV1ciLCJhcHBjdHgiOiJ7XCJtc2V4Y2hwcm90XCI6XCJvd2FcIixcInB1aWRcIjpcIjEwNTU1MTk1MjE1ODc2OTZcIixcInNjb3BlXCI6XCJPd2FEb3dubG9hZFwiLFwib2lkXCI6XCIwMDAzYmZmZC00YTIzLTQxZjAtMDAwMC0wMDAwMDAwMDAwMDBcIixcInByaW1hcnlzaWRcIjpcIlMtMS0yODI3LTI0NTc1Ny0xMjQzODI0NjI0XCJ9IiwibmJmIjoxNjg5MTA3NjQ2LCJleHAiOjE2ODkxMDgyNDYsImlzcyI6IjAwMDAwMDAyLTAwMDAtMGZmMS1jZTAwLTAwMDAwMDAwMDAwMEA4NGRmOWU3Zi1lOWY2LTQwYWYtYjQzNS1hYWFhYWFhYWFhYWEiLCJhdWQiOiIwMDAwMDAwMi0wMDAwLTBmZjEtY2UwMC0wMDAwMDAwMDAwMDAvYXR0YWNobWVudC5vdXRsb29rLmxpdmUubmV0QDg0ZGY5ZTdmLWU5ZjYtNDBhZi1iNDM1LWFhYWFhYWFhYWFhYSIsImhhcHAiOiJvd2EifQ.fRjxOC95mPa3k3WIPmhWPWolub8F6v_20glEytd8s7C4Lnz88q0iy21MvQyFTGEcYwnIPsSnyArkZhy0_3IVUqrRInG0EDVs92kiVh7_MipbrhWGvdb2i4vaTTM67lJ-gMGkaARfB6SgWFIRg-1rd4W009wyrvBKMOM8FCAMpfJyE3EeA5jYAufkbBux5TD85EasS58bkw8k_OcvuVHe_T4yAtkXlxhq5Ajj7XEYsc2nR5SN3RB8nSjl23hFfQ2aw9u4QkNk7-icgUtOQAgTBtDTfrj8IFZueJumnZXsD6efWNWYa7Op0DJWFo61ml4U49W3HodkTbN2J35hDajK3A&amp;X-OWA-CANARY=0RT27Q7KIUSoGv-ZeamLERBMzj1OgtsYPcnwBg3-JWo1IS-Jnhzop7TcV6JZ6MpGM6m9_ma1Pz8.&amp;owa=outlook.live.com&amp;scriptVer=20230630004.04&amp;animation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5" y="312738"/>
            <a:ext cx="4658706" cy="28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429000"/>
            <a:ext cx="4253203" cy="28923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41" y="2225595"/>
            <a:ext cx="5314604" cy="398595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554857" y="3159664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1º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423528" y="2894433"/>
            <a:ext cx="9380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3º</a:t>
            </a:r>
            <a:endParaRPr lang="es-ES" sz="44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655712" y="3159663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3º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752014" y="2894433"/>
            <a:ext cx="83692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19F"/>
                </a:solidFill>
                <a:effectLst/>
              </a:rPr>
              <a:t>3º</a:t>
            </a:r>
            <a:endParaRPr lang="es-ES" sz="4800" b="1" cap="none" spc="0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F19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2443555"/>
            <a:ext cx="10182830" cy="9714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76" y="3610262"/>
            <a:ext cx="7281861" cy="1328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20886" y="5261957"/>
            <a:ext cx="240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0000"/>
                </a:solidFill>
              </a:rPr>
              <a:t>En junio inspección bajo su productividad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8570422" y="152656"/>
            <a:ext cx="3184847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MOTIVACIÓN</a:t>
            </a:r>
            <a:endParaRPr lang="es-MX" sz="3400" dirty="0" smtClean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51" y="764471"/>
            <a:ext cx="7431577" cy="59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721628" y="697960"/>
            <a:ext cx="72529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39" y="2462999"/>
            <a:ext cx="2522860" cy="33745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25" y="2462999"/>
            <a:ext cx="2533226" cy="33745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31" y="2462999"/>
            <a:ext cx="2497874" cy="33745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09" y="2462999"/>
            <a:ext cx="2531106" cy="3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3251</TotalTime>
  <Words>141</Words>
  <Application>Microsoft Office PowerPoint</Application>
  <PresentationFormat>Panorámica</PresentationFormat>
  <Paragraphs>60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123</cp:revision>
  <cp:lastPrinted>2023-03-23T21:33:19Z</cp:lastPrinted>
  <dcterms:created xsi:type="dcterms:W3CDTF">2022-09-02T16:29:25Z</dcterms:created>
  <dcterms:modified xsi:type="dcterms:W3CDTF">2023-07-11T21:47:09Z</dcterms:modified>
</cp:coreProperties>
</file>